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523" autoAdjust="0"/>
  </p:normalViewPr>
  <p:slideViewPr>
    <p:cSldViewPr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ujitsu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85" y="24634"/>
            <a:ext cx="9227683" cy="69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jitsu\Desktop\eKzirU42CZ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88" y="1110821"/>
            <a:ext cx="50271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ujitsu\Desktop\для презентации\hello_html_m7720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25"/>
            <a:ext cx="9144000" cy="68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ujitsu\Desktop\фото с Caesium\IMG_1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9144000" cy="6096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619401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Солигорская детская больница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ujitsu\Desktop\для презентации\OkfdBLvFE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34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465" y="116632"/>
            <a:ext cx="8925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Отделение дневного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                                 пребывания инвалидов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ujitsu\Desktop\для презентации\7117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ujitsu\Desktop\для презентации\U5mCTy7nXl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8936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122" y="160844"/>
            <a:ext cx="838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Солигорский районный центр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коррекционно-развивающего </a:t>
            </a:r>
            <a:r>
              <a:rPr lang="ru-RU" sz="2000" dirty="0">
                <a:latin typeface="Arial Black" panose="020B0A04020102020204" pitchFamily="34" charset="0"/>
              </a:rPr>
              <a:t>обучения и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397567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Fujitsu\Desktop\для презентации\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1"/>
            <a:ext cx="91105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ujitsu\Desktop\для презентации\XRT3NCay6X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06968"/>
            <a:ext cx="4486738" cy="335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ujitsu\Desktop\для презентации\pm4y62zMQ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44008" cy="346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150" y="1318749"/>
            <a:ext cx="410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Долговская больница сестринского ухода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85" y="458231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Краснослободская больница сестринского ухода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Fujitsu\Desktop\для презентации\pink-1030583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ujitsu\Desktop\для презентации\dbtQcbaM9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90592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Ветеран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ujitsu\Desktop\для презента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60219" cy="60001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24" y="6643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Активисты братства и сотрудники «</a:t>
            </a:r>
            <a:r>
              <a:rPr lang="ru-RU" sz="2400" dirty="0" err="1" smtClean="0">
                <a:latin typeface="Arial Black" panose="020B0A04020102020204" pitchFamily="34" charset="0"/>
              </a:rPr>
              <a:t>Солигорского</a:t>
            </a:r>
            <a:r>
              <a:rPr lang="ru-RU" sz="2400" dirty="0" smtClean="0">
                <a:latin typeface="Arial Black" panose="020B0A04020102020204" pitchFamily="34" charset="0"/>
              </a:rPr>
              <a:t> районного территориального центра </a:t>
            </a:r>
            <a:r>
              <a:rPr lang="ru-RU" sz="2400" dirty="0">
                <a:latin typeface="Arial Black" panose="020B0A04020102020204" pitchFamily="34" charset="0"/>
              </a:rPr>
              <a:t>социального обслуживания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76556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Fujitsu\Desktop\для презентаци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4" y="-30918"/>
            <a:ext cx="9157634" cy="6895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Fujitsu\Desktop\для презентации\KgPEPrWrZ-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0" y="908720"/>
            <a:ext cx="8445612" cy="562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904" y="229898"/>
            <a:ext cx="650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День семьи, любви и верности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0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Fujitsu\Desktop\для презентации\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51"/>
            <a:ext cx="9119638" cy="68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Fujitsu\Desktop\для презентации\4gMK06TF3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5" y="3170563"/>
            <a:ext cx="4655196" cy="347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Fujitsu\Desktop\для презентации\Y2nfoC7Xs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79" y="3714665"/>
            <a:ext cx="4173959" cy="314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Fujitsu\Desktop\для презентации\VAP_97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5"/>
            <a:ext cx="4691121" cy="313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Fujitsu\Desktop\для презентации\WtjeN3yp02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" y="-18075"/>
            <a:ext cx="4173959" cy="313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Fujitsu\Desktop\для презентации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920" y="0"/>
            <a:ext cx="91991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В молодежном братстве состоит </a:t>
            </a:r>
          </a:p>
          <a:p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41 человек: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члены братства – 23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волонтеры братства – 18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196151"/>
            <a:ext cx="596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Средний возраст – 22, 5  лет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09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Fujitsu\Desktop\для презентации\1361696954_mnogocvetnye-kr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923" y="11663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ЦЕЛИ БРАТСТВА: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ru-RU" sz="2000" dirty="0">
                <a:latin typeface="Arial Black" panose="020B0A04020102020204" pitchFamily="34" charset="0"/>
              </a:rPr>
              <a:t>Привитие молодежи христианских качеств путем воспитания в православной вере.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2. Активное участие в жизни церкви.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3. Организация и проведение социальных проектов, миссионерских акций и поездок.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4. Дела любви и милосердия по отношению к ближним.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22" y="2636912"/>
            <a:ext cx="84855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ЗАДАЧИ БРАТСТВА: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1. Проведение вероучительных (катехизаторских) занятий.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2. Участие в богослужениях.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3. Изучение Священного Писания.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4. Паломнические поездки по святым местам.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5. Кемпинг-отдых.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6. Посещение социальных учреждений: приюты, детские дома, дома престарелых, коррекционные центры и т.д.</a:t>
            </a:r>
          </a:p>
        </p:txBody>
      </p:sp>
    </p:spTree>
    <p:extLst>
      <p:ext uri="{BB962C8B-B14F-4D97-AF65-F5344CB8AC3E}">
        <p14:creationId xmlns:p14="http://schemas.microsoft.com/office/powerpoint/2010/main" val="314300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ujitsu\Desktop\для презентации\887925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" y="-3831"/>
            <a:ext cx="9146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2385" y="71199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Основание братства –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14 сентября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                    2014 года</a:t>
            </a:r>
            <a:endParaRPr lang="ru-RU" sz="2000" dirty="0" smtClean="0"/>
          </a:p>
        </p:txBody>
      </p:sp>
      <p:pic>
        <p:nvPicPr>
          <p:cNvPr id="2052" name="Picture 4" descr="C:\Users\Fujitsu\Desktop\для презентации\if8vcdiQ5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09" y="3954693"/>
            <a:ext cx="2021552" cy="287225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ujitsu\Desktop\для презентации\eKzirU42C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30" y="385525"/>
            <a:ext cx="2094131" cy="19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0218" y="2579627"/>
            <a:ext cx="560318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Основатель – </a:t>
            </a:r>
            <a:r>
              <a:rPr lang="ru-RU" dirty="0" err="1">
                <a:latin typeface="Arial Black" panose="020B0A04020102020204" pitchFamily="34" charset="0"/>
              </a:rPr>
              <a:t>Бровушкин</a:t>
            </a:r>
            <a:r>
              <a:rPr lang="ru-RU" dirty="0">
                <a:latin typeface="Arial Black" panose="020B0A04020102020204" pitchFamily="34" charset="0"/>
              </a:rPr>
              <a:t> Виктор Сергеевич,  </a:t>
            </a:r>
            <a:r>
              <a:rPr lang="ru-RU" dirty="0" smtClean="0">
                <a:latin typeface="Arial Black" panose="020B0A04020102020204" pitchFamily="34" charset="0"/>
              </a:rPr>
              <a:t>помощник благочинного 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Arial Black" panose="020B0A04020102020204" pitchFamily="34" charset="0"/>
              </a:rPr>
              <a:t>солигорского</a:t>
            </a:r>
            <a:r>
              <a:rPr lang="ru-RU" dirty="0" smtClean="0">
                <a:latin typeface="Arial Black" panose="020B0A04020102020204" pitchFamily="34" charset="0"/>
              </a:rPr>
              <a:t> церковного округа по молодежной работе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endParaRPr lang="ru-RU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руководитель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       молодежного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братства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          святых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Петра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err="1">
                <a:latin typeface="Arial Black" panose="020B0A04020102020204" pitchFamily="34" charset="0"/>
              </a:rPr>
              <a:t>Февронии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ujitsu\Desktop\для презентации\3aYpeF4DU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9" y="20405"/>
            <a:ext cx="3139202" cy="211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Fujitsu\Desktop\для презентации\UmpwR4XSt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73" y="20405"/>
            <a:ext cx="2932825" cy="211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Fujitsu\Desktop\для презентации\ch8GM0og3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17" y="20406"/>
            <a:ext cx="3039183" cy="2112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Fujitsu\Desktop\для презентации\yWy2Bw23yo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2" y="2095376"/>
            <a:ext cx="2974356" cy="234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Fujitsu\Desktop\для презентации\eUED6mO5Ob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17" y="2095376"/>
            <a:ext cx="3039183" cy="234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Fujitsu\Desktop\для презентации\vimR5BVNgx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9" y="2095376"/>
            <a:ext cx="3139200" cy="235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Fujitsu\Desktop\для презентации\HBPvBj97g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9" y="4453236"/>
            <a:ext cx="3139202" cy="2417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Fujitsu\Desktop\для презентации\aoVP1RlfwZ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11" y="4453236"/>
            <a:ext cx="3039189" cy="2404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Fujitsu\Desktop\для презентации\GJM-4iAgnI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3373" y="4453236"/>
            <a:ext cx="2891291" cy="2417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6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Users\Fujitsu\Desktop\для презентаци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3"/>
            <a:ext cx="9144000" cy="68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Встречи братства проходят 4 раза в неделю: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Black" panose="020B0A04020102020204" pitchFamily="34" charset="0"/>
              </a:rPr>
              <a:t>рабочие встречи – 2 раза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Black" panose="020B0A04020102020204" pitchFamily="34" charset="0"/>
              </a:rPr>
              <a:t>встречи для </a:t>
            </a:r>
            <a:r>
              <a:rPr lang="ru-RU" sz="2000" dirty="0">
                <a:latin typeface="Arial Black" panose="020B0A04020102020204" pitchFamily="34" charset="0"/>
              </a:rPr>
              <a:t>совместной </a:t>
            </a:r>
            <a:r>
              <a:rPr lang="ru-RU" sz="2000" dirty="0" smtClean="0">
                <a:latin typeface="Arial Black" panose="020B0A04020102020204" pitchFamily="34" charset="0"/>
              </a:rPr>
              <a:t>молитвы – 1 раз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 Black" panose="020B0A04020102020204" pitchFamily="34" charset="0"/>
              </a:rPr>
              <a:t>встречи </a:t>
            </a:r>
            <a:r>
              <a:rPr lang="ru-RU" sz="2000" dirty="0">
                <a:latin typeface="Arial Black" panose="020B0A04020102020204" pitchFamily="34" charset="0"/>
              </a:rPr>
              <a:t>для занятия </a:t>
            </a:r>
            <a:r>
              <a:rPr lang="ru-RU" sz="2000" dirty="0" smtClean="0">
                <a:latin typeface="Arial Black" panose="020B0A04020102020204" pitchFamily="34" charset="0"/>
              </a:rPr>
              <a:t>спортом – 1 раз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407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Секции по интересам: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20" y="2508865"/>
            <a:ext cx="853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</a:t>
            </a:r>
            <a:r>
              <a:rPr lang="ru-RU" sz="2000" dirty="0" smtClean="0">
                <a:latin typeface="Arial Black" panose="020B0A04020102020204" pitchFamily="34" charset="0"/>
              </a:rPr>
              <a:t>Певческая   Секция </a:t>
            </a:r>
            <a:r>
              <a:rPr lang="ru-RU" sz="2000" dirty="0">
                <a:latin typeface="Arial Black" panose="020B0A04020102020204" pitchFamily="34" charset="0"/>
              </a:rPr>
              <a:t>к</a:t>
            </a:r>
            <a:r>
              <a:rPr lang="ru-RU" sz="2000" dirty="0" smtClean="0">
                <a:latin typeface="Arial Black" panose="020B0A04020102020204" pitchFamily="34" charset="0"/>
              </a:rPr>
              <a:t>укольного театра  Спортивная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        секция                   «</a:t>
            </a:r>
            <a:r>
              <a:rPr lang="ru-RU" sz="2000" dirty="0" err="1">
                <a:latin typeface="Arial Black" panose="020B0A04020102020204" pitchFamily="34" charset="0"/>
              </a:rPr>
              <a:t>Б</a:t>
            </a:r>
            <a:r>
              <a:rPr lang="ru-RU" sz="2000" dirty="0" err="1" smtClean="0">
                <a:latin typeface="Arial Black" panose="020B0A04020102020204" pitchFamily="34" charset="0"/>
              </a:rPr>
              <a:t>атлейка</a:t>
            </a:r>
            <a:r>
              <a:rPr lang="ru-RU" sz="2000" dirty="0" smtClean="0">
                <a:latin typeface="Arial Black" panose="020B0A04020102020204" pitchFamily="34" charset="0"/>
              </a:rPr>
              <a:t>»                   секция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6388" name="Picture 4" descr="C:\Users\Fujitsu\Desktop\для презентации\XAZyHz3dd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05" y="3212976"/>
            <a:ext cx="3061195" cy="229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Fujitsu\Desktop\для презентации\gRxnUYUU8D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32" y="3212975"/>
            <a:ext cx="3049252" cy="2286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Fujitsu\Desktop\для презентации\NKXyK49uet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" y="3199416"/>
            <a:ext cx="3296499" cy="2300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7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Fujitsu\Desktop\для презентации\1361696954_mnogocvetnye-kr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3028"/>
            <a:ext cx="8712968" cy="663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dirty="0">
                <a:latin typeface="Arial Black" panose="020B0A04020102020204" pitchFamily="34" charset="0"/>
              </a:rPr>
              <a:t>За два года существования </a:t>
            </a:r>
            <a:r>
              <a:rPr lang="ru-RU" sz="2600" dirty="0" smtClean="0">
                <a:latin typeface="Arial Black" panose="020B0A04020102020204" pitchFamily="34" charset="0"/>
              </a:rPr>
              <a:t>братства: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 Black" panose="020B0A04020102020204" pitchFamily="34" charset="0"/>
              </a:rPr>
              <a:t>200 </a:t>
            </a:r>
            <a:r>
              <a:rPr lang="ru-RU" sz="2600" dirty="0">
                <a:latin typeface="Arial Black" panose="020B0A04020102020204" pitchFamily="34" charset="0"/>
              </a:rPr>
              <a:t>молодежных </a:t>
            </a:r>
            <a:r>
              <a:rPr lang="ru-RU" sz="2600" dirty="0" smtClean="0">
                <a:latin typeface="Arial Black" panose="020B0A04020102020204" pitchFamily="34" charset="0"/>
              </a:rPr>
              <a:t>встреч</a:t>
            </a:r>
            <a:endParaRPr lang="ru-RU" sz="2600" dirty="0"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 Black" panose="020B0A04020102020204" pitchFamily="34" charset="0"/>
              </a:rPr>
              <a:t> </a:t>
            </a:r>
            <a:r>
              <a:rPr lang="ru-RU" sz="2600" dirty="0">
                <a:latin typeface="Arial Black" panose="020B0A04020102020204" pitchFamily="34" charset="0"/>
              </a:rPr>
              <a:t>150 встреч с детьми и взрослыми инвалидами, одинокими и больными </a:t>
            </a:r>
            <a:r>
              <a:rPr lang="ru-RU" sz="2600" dirty="0" smtClean="0">
                <a:latin typeface="Arial Black" panose="020B0A04020102020204" pitchFamily="34" charset="0"/>
              </a:rPr>
              <a:t>стариками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 Black" panose="020B0A04020102020204" pitchFamily="34" charset="0"/>
              </a:rPr>
              <a:t>60 благотворительных, миссионерских и просветительских мероприятий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 Black" panose="020B0A04020102020204" pitchFamily="34" charset="0"/>
              </a:rPr>
              <a:t>10-ти социальным </a:t>
            </a:r>
            <a:r>
              <a:rPr lang="ru-RU" sz="2600" dirty="0">
                <a:latin typeface="Arial Black" panose="020B0A04020102020204" pitchFamily="34" charset="0"/>
              </a:rPr>
              <a:t>организациям города и </a:t>
            </a:r>
            <a:r>
              <a:rPr lang="ru-RU" sz="2600" dirty="0" smtClean="0">
                <a:latin typeface="Arial Black" panose="020B0A04020102020204" pitchFamily="34" charset="0"/>
              </a:rPr>
              <a:t>района оказывается помощь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Arial Black" panose="020B0A04020102020204" pitchFamily="34" charset="0"/>
              </a:rPr>
              <a:t>2500 </a:t>
            </a:r>
            <a:r>
              <a:rPr lang="ru-RU" sz="2600" dirty="0">
                <a:latin typeface="Arial Black" panose="020B0A04020102020204" pitchFamily="34" charset="0"/>
              </a:rPr>
              <a:t>подарочных </a:t>
            </a:r>
            <a:r>
              <a:rPr lang="ru-RU" sz="2600" dirty="0" smtClean="0">
                <a:latin typeface="Arial Black" panose="020B0A04020102020204" pitchFamily="34" charset="0"/>
              </a:rPr>
              <a:t>комплектов собрано и роздано</a:t>
            </a:r>
            <a:endParaRPr lang="ru-RU" sz="2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1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3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Fujitsu\Desktop\для презентации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3"/>
            <a:ext cx="9144000" cy="68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932640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Приглашаем Вас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вступить </a:t>
            </a:r>
            <a:r>
              <a:rPr lang="ru-RU" sz="2400" dirty="0">
                <a:latin typeface="Arial Black" panose="020B0A04020102020204" pitchFamily="34" charset="0"/>
              </a:rPr>
              <a:t>в наше молодежное братство!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Адрес: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кафедральный собор Рождества Пресвятой Богородицы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(ул. К. </a:t>
            </a:r>
            <a:r>
              <a:rPr lang="ru-RU" sz="2400" dirty="0" err="1" smtClean="0">
                <a:latin typeface="Arial Black" panose="020B0A04020102020204" pitchFamily="34" charset="0"/>
              </a:rPr>
              <a:t>Заслонова</a:t>
            </a:r>
            <a:r>
              <a:rPr lang="ru-RU" sz="2400" dirty="0" smtClean="0">
                <a:latin typeface="Arial Black" panose="020B0A04020102020204" pitchFamily="34" charset="0"/>
              </a:rPr>
              <a:t> 49)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Контакты: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+375 (25) 644-34-22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vk.com/</a:t>
            </a:r>
            <a:r>
              <a:rPr lang="en-US" sz="2400" dirty="0" err="1" smtClean="0">
                <a:latin typeface="Arial Black" panose="020B0A04020102020204" pitchFamily="34" charset="0"/>
              </a:rPr>
              <a:t>bratstvo_soligorsk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20484" name="Picture 4" descr="C:\Users\Fujitsu\Desktop\для презентации\eKzirU42C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2184"/>
            <a:ext cx="1656184" cy="15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ujitsu\Desktop\для презентации\538214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36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ujitsu\Desktop\для презентации\d8EBp280y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" y="188640"/>
            <a:ext cx="4634130" cy="335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ujitsu\Desktop\для презентации\p44Y-YRI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872"/>
            <a:ext cx="4480879" cy="335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ujitsu\Desktop\для презентации\SZDwUVY9he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" y="3564576"/>
            <a:ext cx="4634131" cy="301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ujitsu\Desktop\для презентации\TILkTfb-T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8902"/>
            <a:ext cx="4501757" cy="302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ujitsu\Desktop\для презентации\си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ujitsu\Desktop\для презентации\Q67BYfxOv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48" y="3526460"/>
            <a:ext cx="4645472" cy="307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ujitsu\Desktop\для презентации\ZjOPnIm28Q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5399"/>
            <a:ext cx="3744096" cy="565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ujitsu\Desktop\для презентации\ZeixKcH3b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48" y="230695"/>
            <a:ext cx="4645472" cy="307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3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jitsu\Desktop\для презентации\8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" y="-34797"/>
            <a:ext cx="9163005" cy="68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news08072014_1_original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6" y="118433"/>
            <a:ext cx="4651084" cy="6614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20689"/>
            <a:ext cx="4139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Святые 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Петр и Феврония   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Муромские</a:t>
            </a:r>
          </a:p>
          <a:p>
            <a:endParaRPr lang="ru-RU" sz="3200" dirty="0" smtClean="0">
              <a:latin typeface="Arial Black" panose="020B0A04020102020204" pitchFamily="34" charset="0"/>
            </a:endParaRPr>
          </a:p>
          <a:p>
            <a:r>
              <a:rPr lang="ru-RU" sz="3200" dirty="0" smtClean="0">
                <a:latin typeface="Arial Black" panose="020B0A04020102020204" pitchFamily="34" charset="0"/>
              </a:rPr>
              <a:t>Память – 8 июля, 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воскресный день перед 19-м сентября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8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Fujitsu\Desktop\для презентации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ujitsu\Desktop\для презентации\h07qSbKV0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116632"/>
            <a:ext cx="4561943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ujitsu\Desktop\для презентации\qrmppFl6M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3717032"/>
            <a:ext cx="4561943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ujitsu\Desktop\для презентации\sF-f8K40b-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47" y="3717032"/>
            <a:ext cx="4393929" cy="303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ujitsu\Desktop\для презентации\7G8MnauNN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47" y="116632"/>
            <a:ext cx="4378153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8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Fujitsu\Desktop\для презентации\67539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57"/>
            <a:ext cx="9110619" cy="6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ujitsu\Desktop\для презентации\8iaOAXOO_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53" y="28346"/>
            <a:ext cx="4438666" cy="311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ujitsu\Desktop\для презентации\mvX4ZgofJ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72" y="3545275"/>
            <a:ext cx="4435447" cy="331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ujitsu\Desktop\для презентации\AxOci8YyFg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" y="332656"/>
            <a:ext cx="4673333" cy="625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2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jitsu\Desktop\для презентации\538214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894"/>
            <a:ext cx="9144001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687278"/>
            <a:ext cx="4824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Arial Black" panose="020B0A04020102020204" pitchFamily="34" charset="0"/>
              </a:rPr>
              <a:t>Благотворительныеакции</a:t>
            </a:r>
            <a:r>
              <a:rPr lang="ru-RU" sz="3200" dirty="0" smtClean="0">
                <a:latin typeface="Arial Black" panose="020B0A04020102020204" pitchFamily="34" charset="0"/>
              </a:rPr>
              <a:t>: </a:t>
            </a: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 Black" panose="020B0A04020102020204" pitchFamily="34" charset="0"/>
              </a:rPr>
              <a:t>«</a:t>
            </a:r>
            <a:r>
              <a:rPr lang="ru-RU" sz="3200" dirty="0">
                <a:latin typeface="Arial Black" panose="020B0A04020102020204" pitchFamily="34" charset="0"/>
              </a:rPr>
              <a:t>Любимая мама</a:t>
            </a:r>
            <a:r>
              <a:rPr lang="ru-RU" sz="3200" dirty="0" smtClean="0">
                <a:latin typeface="Arial Black" panose="020B0A04020102020204" pitchFamily="34" charset="0"/>
              </a:rPr>
              <a:t>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 Black" panose="020B0A04020102020204" pitchFamily="34" charset="0"/>
              </a:rPr>
              <a:t>«</a:t>
            </a:r>
            <a:r>
              <a:rPr lang="ru-RU" sz="3200" dirty="0">
                <a:latin typeface="Arial Black" panose="020B0A04020102020204" pitchFamily="34" charset="0"/>
              </a:rPr>
              <a:t>Подари добро </a:t>
            </a:r>
            <a:r>
              <a:rPr lang="ru-RU" sz="3200" dirty="0" smtClean="0">
                <a:latin typeface="Arial Black" panose="020B0A04020102020204" pitchFamily="34" charset="0"/>
              </a:rPr>
              <a:t>на Рождество»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 Black" panose="020B0A04020102020204" pitchFamily="34" charset="0"/>
              </a:rPr>
              <a:t>«Пасхальная </a:t>
            </a:r>
            <a:r>
              <a:rPr lang="ru-RU" sz="3200" dirty="0">
                <a:latin typeface="Arial Black" panose="020B0A04020102020204" pitchFamily="34" charset="0"/>
              </a:rPr>
              <a:t>корзинка</a:t>
            </a:r>
            <a:r>
              <a:rPr lang="ru-RU" sz="3200" dirty="0" smtClean="0">
                <a:latin typeface="Arial Black" panose="020B0A04020102020204" pitchFamily="34" charset="0"/>
              </a:rPr>
              <a:t>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 Black" panose="020B0A04020102020204" pitchFamily="34" charset="0"/>
              </a:rPr>
              <a:t>«</a:t>
            </a:r>
            <a:r>
              <a:rPr lang="ru-RU" sz="3200" dirty="0">
                <a:latin typeface="Arial Black" panose="020B0A04020102020204" pitchFamily="34" charset="0"/>
              </a:rPr>
              <a:t>Школа добра</a:t>
            </a:r>
            <a:r>
              <a:rPr lang="ru-RU" sz="3200" dirty="0" smtClean="0">
                <a:latin typeface="Arial Black" panose="020B0A04020102020204" pitchFamily="34" charset="0"/>
              </a:rPr>
              <a:t>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 Black" panose="020B0A04020102020204" pitchFamily="34" charset="0"/>
              </a:rPr>
              <a:t>«</a:t>
            </a:r>
            <a:r>
              <a:rPr lang="ru-RU" sz="3200" dirty="0">
                <a:latin typeface="Arial Black" panose="020B0A04020102020204" pitchFamily="34" charset="0"/>
              </a:rPr>
              <a:t>Православная книга детям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1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ujitsu\Desktop\для презентации\Blue_uni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" y="1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ujitsu\Desktop\для презентации\TFV9iqNH4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88" y="619263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Социально-педагогический центр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9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359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Victor&amp;Alexandra</dc:creator>
  <cp:lastModifiedBy>Fujitsu</cp:lastModifiedBy>
  <cp:revision>50</cp:revision>
  <dcterms:created xsi:type="dcterms:W3CDTF">2016-09-15T12:42:06Z</dcterms:created>
  <dcterms:modified xsi:type="dcterms:W3CDTF">2016-09-16T23:09:35Z</dcterms:modified>
</cp:coreProperties>
</file>