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/>
              <a:t>Молодежный </a:t>
            </a:r>
            <a:r>
              <a:rPr lang="ru-RU" sz="2400" b="1" dirty="0" smtClean="0"/>
              <a:t>православный образовательный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коворкинг</a:t>
            </a:r>
            <a:r>
              <a:rPr lang="ru-RU" sz="2400" b="1" dirty="0" smtClean="0"/>
              <a:t>-центр </a:t>
            </a:r>
            <a:r>
              <a:rPr lang="ru-RU" sz="2400" b="1" dirty="0"/>
              <a:t>«София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altLang="ru-RU" sz="2400" b="1" dirty="0"/>
              <a:t>Слуцкой епархии</a:t>
            </a:r>
            <a:br>
              <a:rPr lang="ru-RU" altLang="ru-RU" sz="2400" b="1" dirty="0"/>
            </a:br>
            <a:r>
              <a:rPr lang="ru-RU" altLang="ru-RU" sz="2400" b="1" dirty="0"/>
              <a:t>Белорусской Православной Церкви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65868" cy="46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91766"/>
            <a:ext cx="7528221" cy="448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1648" cy="208823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В тёплое время года в городе Слуцке в выставочном павильоне, созданном из ПВХ тентов, мобильной бескаркасной мебели, современного демонстрационного оборудования пройдёт 45 образовательных мероприятий для молодёжи города</a:t>
            </a:r>
            <a:r>
              <a:rPr lang="ru-RU" sz="2400" b="1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85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94982"/>
            <a:ext cx="8465122" cy="477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b="1" dirty="0"/>
              <a:t>Это будут творческие музыкальные вечера, образовательные семинары и тренинги,  духовные встречи со священниками, органами власти, представителями бизнеса</a:t>
            </a:r>
            <a:r>
              <a:rPr lang="ru-RU" sz="2000" b="1" dirty="0" smtClean="0"/>
              <a:t>. </a:t>
            </a:r>
            <a:r>
              <a:rPr lang="ru-RU" sz="2000" b="1" dirty="0"/>
              <a:t>Главными мероприятиями станут духовно-нравственные семинары.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48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624736" cy="486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8722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В рамках проекта молодые люди ознакомятся с современными открытиями в области науки и техники, бизнес-моделями и социальными инновациями, методиками эффективного энергосбережения и экологическому отношению к окружающему миру. </a:t>
            </a:r>
          </a:p>
        </p:txBody>
      </p:sp>
    </p:spTree>
    <p:extLst>
      <p:ext uri="{BB962C8B-B14F-4D97-AF65-F5344CB8AC3E}">
        <p14:creationId xmlns:p14="http://schemas.microsoft.com/office/powerpoint/2010/main" val="26705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/>
              <a:t>Также в </a:t>
            </a:r>
            <a:r>
              <a:rPr lang="ru-RU" sz="2000" b="1" dirty="0" err="1" smtClean="0"/>
              <a:t>коворкинг</a:t>
            </a:r>
            <a:r>
              <a:rPr lang="ru-RU" sz="2000" b="1" dirty="0" smtClean="0"/>
              <a:t>-центре </a:t>
            </a:r>
            <a:r>
              <a:rPr lang="ru-RU" sz="2000" b="1" dirty="0"/>
              <a:t>на постоянной основе будут проходить мобильные выставки о святых и святынях Слуцкого края,  истории города и </a:t>
            </a:r>
            <a:r>
              <a:rPr lang="ru-RU" sz="2000" b="1" dirty="0" smtClean="0"/>
              <a:t>различным другим темам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49568" cy="471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400" b="1" dirty="0"/>
              <a:t>На покупку ПВХ-тентов необходимо 20 000 000 бел. рублей.  Демонстрационное оборудование, мобильная бескаркасная мебель, работа администратора </a:t>
            </a:r>
            <a:r>
              <a:rPr lang="ru-RU" sz="2400" b="1" dirty="0" err="1"/>
              <a:t>коворкинг</a:t>
            </a:r>
            <a:r>
              <a:rPr lang="ru-RU" sz="2400" b="1" dirty="0"/>
              <a:t>-центра—вклад заявителя проекта.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8813"/>
            <a:ext cx="7126854" cy="4751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55904" cy="504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/>
              <a:t>Спасибо за внимание!</a:t>
            </a:r>
            <a:br>
              <a:rPr lang="ru-RU" altLang="ru-RU" sz="2700" b="1" dirty="0"/>
            </a:br>
            <a:r>
              <a:rPr lang="ru-RU" altLang="ru-RU" sz="2700" b="1" dirty="0" smtClean="0"/>
              <a:t>Сергеев Павел Александрович,</a:t>
            </a:r>
            <a:r>
              <a:rPr lang="ru-RU" altLang="ru-RU" sz="2700" b="1" dirty="0"/>
              <a:t/>
            </a:r>
            <a:br>
              <a:rPr lang="ru-RU" altLang="ru-RU" sz="2700" b="1" dirty="0"/>
            </a:br>
            <a:r>
              <a:rPr lang="ru-RU" altLang="ru-RU" sz="2700" b="1" dirty="0"/>
              <a:t>руководитель Отдела молодежного отдела Слуцкой епархии +375-44776-76-93, </a:t>
            </a:r>
            <a:r>
              <a:rPr lang="en-US" altLang="ru-RU" sz="2700" b="1" dirty="0"/>
              <a:t>soc@dobr.by</a:t>
            </a:r>
            <a:r>
              <a:rPr lang="ru-RU" altLang="ru-RU" sz="2700" b="1" dirty="0"/>
              <a:t>, </a:t>
            </a:r>
            <a:r>
              <a:rPr lang="en-US" sz="2700" b="1" dirty="0"/>
              <a:t>pavel@dobr.by </a:t>
            </a:r>
            <a:r>
              <a:rPr lang="ru-RU" sz="2700" b="1" dirty="0" smtClean="0"/>
              <a:t>           </a:t>
            </a:r>
            <a:br>
              <a:rPr lang="ru-RU" sz="2700" b="1" dirty="0" smtClean="0"/>
            </a:b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907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124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Молодежный православный образовательный коворкинг-центр «София» Слуцкой епархии Белорусской Православной Церкви</vt:lpstr>
      <vt:lpstr>В тёплое время года в городе Слуцке в выставочном павильоне, созданном из ПВХ тентов, мобильной бескаркасной мебели, современного демонстрационного оборудования пройдёт 45 образовательных мероприятий для молодёжи города. </vt:lpstr>
      <vt:lpstr>Это будут творческие музыкальные вечера, образовательные семинары и тренинги,  духовные встречи со священниками, органами власти, представителями бизнеса. Главными мероприятиями станут духовно-нравственные семинары.  </vt:lpstr>
      <vt:lpstr>В рамках проекта молодые люди ознакомятся с современными открытиями в области науки и техники, бизнес-моделями и социальными инновациями, методиками эффективного энергосбережения и экологическому отношению к окружающему миру. </vt:lpstr>
      <vt:lpstr>Также в коворкинг-центре на постоянной основе будут проходить мобильные выставки о святых и святынях Слуцкого края,  истории города и различным другим темам</vt:lpstr>
      <vt:lpstr>На покупку ПВХ-тентов необходимо 20 000 000 бел. рублей.  Демонстрационное оборудование, мобильная бескаркасная мебель, работа администратора коворкинг-центра—вклад заявителя проекта.</vt:lpstr>
      <vt:lpstr>Спасибо за внимание! Сергеев Павел Александрович, руководитель Отдела молодежного отдела Слуцкой епархии +375-44776-76-93, soc@dobr.by, pavel@dobr.by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образовательный  коворкинг-центр «София» Слуцкой епархии Белорусской Православной Церкви</dc:title>
  <dc:creator>Семья</dc:creator>
  <cp:lastModifiedBy>Семья</cp:lastModifiedBy>
  <cp:revision>13</cp:revision>
  <dcterms:created xsi:type="dcterms:W3CDTF">2015-12-15T15:42:51Z</dcterms:created>
  <dcterms:modified xsi:type="dcterms:W3CDTF">2015-12-17T13:56:34Z</dcterms:modified>
</cp:coreProperties>
</file>